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57" r:id="rId4"/>
    <p:sldId id="258" r:id="rId5"/>
    <p:sldId id="286" r:id="rId6"/>
    <p:sldId id="298" r:id="rId7"/>
    <p:sldId id="266" r:id="rId8"/>
    <p:sldId id="267" r:id="rId9"/>
    <p:sldId id="28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5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0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7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0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0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6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79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4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4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Муниципальное автономное дошкольное образовательное учреждение № 1 «Сказка»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5500702"/>
            <a:ext cx="218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Подготовила воспитатель:</a:t>
            </a:r>
            <a:endParaRPr lang="ru-RU" sz="1400" dirty="0" smtClean="0"/>
          </a:p>
          <a:p>
            <a:r>
              <a:rPr lang="ru-RU" sz="1400" dirty="0" smtClean="0"/>
              <a:t>Хомякова О.С.</a:t>
            </a:r>
          </a:p>
        </p:txBody>
      </p:sp>
      <p:sp>
        <p:nvSpPr>
          <p:cNvPr id="9" name="Заголовок 3"/>
          <p:cNvSpPr>
            <a:spLocks noGrp="1"/>
          </p:cNvSpPr>
          <p:nvPr/>
        </p:nvSpPr>
        <p:spPr>
          <a:xfrm>
            <a:off x="1142976" y="1857364"/>
            <a:ext cx="7000924" cy="4156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48" y="2000240"/>
            <a:ext cx="78581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Познавательный проект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 экологическому воспитанию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Лекарственные растения.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Зеленая аптека»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средний дошкольный возраст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5363" name="Picture 3" descr="https://i.pinimg.com/originals/44/8d/2c/448d2cea85050a4f67b2618821ce6d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2976530" cy="2976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2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Фоторепортаж. Работа с детьми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Творческая мастерская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3075" name="Picture 3" descr="C:\Users\Пользователь\Desktop\IMG_20220225_091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12776"/>
            <a:ext cx="51435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Пользователь\Desktop\IMG_20220225_094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20688"/>
            <a:ext cx="51435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Подвижная игра «Найди свое растение»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C:\Users\Пользователь\Desktop\IMG_20220225_0930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3296"/>
            <a:ext cx="5832648" cy="547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Паспорт проекта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57224" y="1571612"/>
            <a:ext cx="7872410" cy="4525963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/>
              <a:t>Направленность</a:t>
            </a:r>
            <a:r>
              <a:rPr lang="ru-RU" dirty="0" smtClean="0"/>
              <a:t>: экологическое воспитание  через познавательную  деятельность.</a:t>
            </a:r>
          </a:p>
          <a:p>
            <a:r>
              <a:rPr lang="ru-RU" b="1" dirty="0" smtClean="0"/>
              <a:t>Вид проекта</a:t>
            </a:r>
            <a:r>
              <a:rPr lang="ru-RU" dirty="0" smtClean="0"/>
              <a:t>: познавательный, краткосрочный, 2 недели (14.02.2022г-25.02.2022г.)</a:t>
            </a:r>
          </a:p>
          <a:p>
            <a:r>
              <a:rPr lang="ru-RU" b="1" dirty="0" smtClean="0"/>
              <a:t>Участники проекта</a:t>
            </a:r>
            <a:r>
              <a:rPr lang="ru-RU" dirty="0" smtClean="0"/>
              <a:t>: воспитатели группы, воспитанники, родители.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Интеграция образовательных областей: </a:t>
            </a:r>
            <a:r>
              <a:rPr lang="ru-RU" dirty="0" smtClean="0"/>
              <a:t>«Речевое развитие», «Познавательное развитие», «Социально- коммуникативное развитие», «Художественно – эстетическое развитие», «Физическое развитие».</a:t>
            </a:r>
          </a:p>
          <a:p>
            <a:r>
              <a:rPr lang="ru-RU" b="1" dirty="0" smtClean="0"/>
              <a:t>Виды детской деятельности: </a:t>
            </a:r>
            <a:r>
              <a:rPr lang="ru-RU" dirty="0" smtClean="0"/>
              <a:t>Игровая, коммуникативная, восприятие художественной литературы, изобразительная, познавательная, двигательная.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642918"/>
            <a:ext cx="8115328" cy="5697559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Цель проекта</a:t>
            </a:r>
            <a:r>
              <a:rPr lang="ru-RU" dirty="0" smtClean="0"/>
              <a:t>: создание условий для ознакомления детей с миром лекарственных растений, сформировать представления о роли растений в оздоровлении и сохранении здоровья человека.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Задачи проекта: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Образовательные задачи: уточнить и расширить знания детей о названиях лекарственных растений, их ценности для здоровья, правил пользования. Познакомить с разнообразием целебных растений, их значимостью для всего живого на планете, а также с художественной литературой для создания целостного образа изучаемого объекта. Вовлечь дошкольников в природоохранную деятельность. В процессе познавательно – исследовательской деятельности развивать интерес и активность дошкольников, обогащать опыт исследовательских действий, удовлетворять детскую пытливость. </a:t>
            </a:r>
          </a:p>
          <a:p>
            <a:r>
              <a:rPr lang="ru-RU" dirty="0" smtClean="0"/>
              <a:t> Развивающие задачи: развивать у дошкольников любознательность, наблюдательность, речь, а также умение сравнивать и анализировать.</a:t>
            </a:r>
          </a:p>
          <a:p>
            <a:r>
              <a:rPr lang="ru-RU" dirty="0" smtClean="0"/>
              <a:t>Развивать словарный запас детей и их знания о лекарственных растениях. Развивать чувства и эмоции дошкольников, полученные в процессе познания через организацию продуктивных видов деятельности.</a:t>
            </a:r>
          </a:p>
          <a:p>
            <a:r>
              <a:rPr lang="ru-RU" dirty="0" smtClean="0"/>
              <a:t>Воспитательные задачи: воспитывать коммуникативные навыки, самостоятельность, трудолюбие дошкольников, а также бережное отношение к природе. Стимулировать и поощрять добрые поступки детей, радостные переживания от положительного поступка, разделять размышления ребенка над проявлением разного отношения людей к природе.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chemeClr val="accent3">
                    <a:lumMod val="50000"/>
                  </a:schemeClr>
                </a:solidFill>
              </a:rPr>
              <a:t>Актуальность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7786742" cy="507209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Экологическое воспитание – одно из основных направлений в системе образования, это способ воздействия на чувства детей, их сознание, взгляды и представления. Дошкольники испытывают потребность в общении с природой. Они учатся любить ее, наблюдать, сопереживать, понимать, что наша Земля не может существовать без растений, так как они не только помогают нам дышать, но и лечат от разных болезней. Мы должны беречь и сохранять их, уметь правильно пользоваться их лечебными свойствами.</a:t>
            </a:r>
          </a:p>
          <a:p>
            <a:r>
              <a:rPr lang="ru-RU" dirty="0" smtClean="0"/>
              <a:t>Экологическое воспитание надо рассматривать, прежде всего, как нравственное воспитание. Формируя гуманные отношения к природе, главное, чтобы дошкольник понял, что человек и природа взаимосвязаны, поэтому забота о природе, есть забота о человеке, его будущем. </a:t>
            </a:r>
          </a:p>
          <a:p>
            <a:r>
              <a:rPr lang="ru-RU" dirty="0" smtClean="0"/>
              <a:t>Природа – это богатейшая кладовая для всестороннего развития ребенка. Растения своим разнообразием привлекают детей к познанию окружающего мира. Они учатся любить 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 Многие из них занесены в Красную книгу и  охраняются законом, так как находятся на грани исчезновения. </a:t>
            </a:r>
          </a:p>
          <a:p>
            <a:r>
              <a:rPr lang="ru-RU" dirty="0" smtClean="0"/>
              <a:t>Беседуя с детьми на тему растений, мы увидели, что дети имеют недостаточный уровень знаний по теме «Лекарственные растения». В ходе работы с родителями, мы также выявили, что многие из них плохо разбираются в многообразии целебных растений. Поэтому вместе с воспитанниками и их родителями был разработан экологический проект «Лекарственные растения. Зеленая аптека». Проект направлен на расширение и обобщение знаний детей о лекарственных растениях, на осознание их значимости для здоровья человека, на бережное отношение к растениям.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ЭТАПЫ ОСУЩЕСТВЛЕНИЯ ПРОЕКТА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1. Организационный этап</a:t>
            </a:r>
          </a:p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2. Основной этап</a:t>
            </a:r>
          </a:p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3. Обобщающий этап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8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Продукт проекта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1500174"/>
            <a:ext cx="7901014" cy="4525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Выставка детских рисунков, составление рассказов совместно с родителями «Зеленая аптека»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презентация «Лекарственные растения»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обогащение РППС группы</a:t>
            </a:r>
          </a:p>
          <a:p>
            <a:pPr lvl="0"/>
            <a:endParaRPr lang="ru-RU" sz="5100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Приложение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scale_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428736"/>
            <a:ext cx="6739261" cy="4506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Фоторепортаж. Работа с детьми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Беседа «Лекарственные растения»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Пользователь\Desktop\IMG_20220224_154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84784"/>
            <a:ext cx="51435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Фоторепортаж. Работа с детьми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Дидактическая игра «Аптека </a:t>
            </a:r>
            <a:r>
              <a:rPr lang="ru-RU" sz="2000" b="1" dirty="0">
                <a:solidFill>
                  <a:srgbClr val="00B050"/>
                </a:solidFill>
              </a:rPr>
              <a:t>А</a:t>
            </a:r>
            <a:r>
              <a:rPr lang="ru-RU" sz="2000" b="1" dirty="0" smtClean="0">
                <a:solidFill>
                  <a:srgbClr val="00B050"/>
                </a:solidFill>
              </a:rPr>
              <a:t>йболита»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Picture 2" descr="C:\Users\Пользователь\Desktop\IMG_20220224_154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58913"/>
            <a:ext cx="5184575" cy="51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385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Муниципальное автономное дошкольное образовательное учреждение № 1 «Сказка»</vt:lpstr>
      <vt:lpstr>Паспорт проекта</vt:lpstr>
      <vt:lpstr>Презентация PowerPoint</vt:lpstr>
      <vt:lpstr>  Актуальность </vt:lpstr>
      <vt:lpstr>ЭТАПЫ ОСУЩЕСТВЛЕНИЯ ПРОЕКТА</vt:lpstr>
      <vt:lpstr>Продукт проекта</vt:lpstr>
      <vt:lpstr>Приложение </vt:lpstr>
      <vt:lpstr>Фоторепортаж. Работа с детьми Беседа «Лекарственные растения»</vt:lpstr>
      <vt:lpstr>Фоторепортаж. Работа с детьми Дидактическая игра «Аптека Айболита»</vt:lpstr>
      <vt:lpstr>Фоторепортаж. Работа с детьми Творческая мастерская</vt:lpstr>
      <vt:lpstr> </vt:lpstr>
      <vt:lpstr>Подвижная игра «Найди свое растение»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Marat</dc:creator>
  <cp:lastModifiedBy>Пользователь</cp:lastModifiedBy>
  <cp:revision>30</cp:revision>
  <dcterms:created xsi:type="dcterms:W3CDTF">2019-02-09T16:26:30Z</dcterms:created>
  <dcterms:modified xsi:type="dcterms:W3CDTF">2009-01-31T00:37:42Z</dcterms:modified>
</cp:coreProperties>
</file>